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04FFC-5E9D-D753-C943-7DAB224F1A15}" v="1" dt="2019-04-24T16:15:52.073"/>
    <p1510:client id="{B66BCA10-1A30-8DD7-6671-B9551315FAB6}" v="1" dt="2019-04-25T02:34:44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0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1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13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1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2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0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70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7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6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31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59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9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37328" y="2477287"/>
            <a:ext cx="5553608" cy="80249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>
                <a:solidFill>
                  <a:schemeClr val="accent1"/>
                </a:solidFill>
                <a:ea typeface="맑은 고딕"/>
                <a:cs typeface="Calibri Light"/>
              </a:rPr>
              <a:t>고릴라 박스 사운드 기획</a:t>
            </a:r>
            <a:endParaRPr lang="ko-KR" altLang="en-US" sz="4000" dirty="0" err="1">
              <a:solidFill>
                <a:schemeClr val="accent1"/>
              </a:solidFill>
              <a:ea typeface="맑은 고딕"/>
              <a:cs typeface="Calibri Ligh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533" y="6616059"/>
            <a:ext cx="1486505" cy="200358"/>
          </a:xfrm>
        </p:spPr>
        <p:txBody>
          <a:bodyPr vert="horz" lIns="91440" tIns="0" rIns="91440" bIns="45720" rtlCol="0" anchor="t">
            <a:no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201213073 </a:t>
            </a:r>
            <a:r>
              <a:rPr lang="ko-KR" altLang="en-US" sz="1000" dirty="0" err="1">
                <a:solidFill>
                  <a:schemeClr val="tx1"/>
                </a:solidFill>
                <a:ea typeface="맑은 고딕"/>
              </a:rPr>
              <a:t>김휘상</a:t>
            </a:r>
            <a:endParaRPr lang="ko-KR" altLang="en-US" sz="1000" dirty="0" err="1">
              <a:solidFill>
                <a:schemeClr val="tx1"/>
              </a:solidFill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F0FB111-3935-4AB3-8D11-C55B7B50CFAF}"/>
              </a:ext>
            </a:extLst>
          </p:cNvPr>
          <p:cNvSpPr txBox="1">
            <a:spLocks/>
          </p:cNvSpPr>
          <p:nvPr/>
        </p:nvSpPr>
        <p:spPr>
          <a:xfrm>
            <a:off x="5769401" y="3463507"/>
            <a:ext cx="644761" cy="13833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dirty="0">
                <a:solidFill>
                  <a:schemeClr val="tx1"/>
                </a:solidFill>
                <a:ea typeface="맑은 고딕"/>
              </a:rPr>
              <a:t>Ver.03</a:t>
            </a:r>
            <a:endParaRPr lang="ko-KR" altLang="en-US" sz="10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4F02F95-A8EB-48B1-A685-A758661C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96" y="938318"/>
            <a:ext cx="10787500" cy="496225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1496D1-D8EC-4353-87DD-CCFAB5B9A7E1}"/>
              </a:ext>
            </a:extLst>
          </p:cNvPr>
          <p:cNvSpPr/>
          <p:nvPr/>
        </p:nvSpPr>
        <p:spPr>
          <a:xfrm>
            <a:off x="5197989" y="1432292"/>
            <a:ext cx="806301" cy="407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ea typeface="맑은 고딕"/>
              </a:rPr>
              <a:t>타이틀BGM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E4226D-F3B4-4EA1-80B4-36F53AAFCC21}"/>
              </a:ext>
            </a:extLst>
          </p:cNvPr>
          <p:cNvSpPr/>
          <p:nvPr/>
        </p:nvSpPr>
        <p:spPr>
          <a:xfrm>
            <a:off x="7758663" y="1432292"/>
            <a:ext cx="806301" cy="4075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ea typeface="맑은 고딕"/>
              </a:rPr>
              <a:t>로비</a:t>
            </a:r>
          </a:p>
          <a:p>
            <a:pPr algn="ctr"/>
            <a:r>
              <a:rPr lang="ko-KR" altLang="en-US" sz="1000" dirty="0">
                <a:ea typeface="맑은 고딕"/>
              </a:rPr>
              <a:t>BGM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C712A8-E4F7-40A3-B11E-1C47F1B96A72}"/>
              </a:ext>
            </a:extLst>
          </p:cNvPr>
          <p:cNvSpPr/>
          <p:nvPr/>
        </p:nvSpPr>
        <p:spPr>
          <a:xfrm>
            <a:off x="5197989" y="2708198"/>
            <a:ext cx="806301" cy="407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ea typeface="맑은 고딕"/>
              </a:rPr>
              <a:t>타이틀BGM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45345F-4273-4CAB-B273-C66687800BCF}"/>
              </a:ext>
            </a:extLst>
          </p:cNvPr>
          <p:cNvSpPr/>
          <p:nvPr/>
        </p:nvSpPr>
        <p:spPr>
          <a:xfrm>
            <a:off x="9282663" y="1432292"/>
            <a:ext cx="806301" cy="4075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ea typeface="맑은 고딕"/>
              </a:rPr>
              <a:t>로비</a:t>
            </a:r>
          </a:p>
          <a:p>
            <a:pPr algn="ctr"/>
            <a:r>
              <a:rPr lang="ko-KR" altLang="en-US" sz="1000" dirty="0">
                <a:ea typeface="맑은 고딕"/>
              </a:rPr>
              <a:t>BGM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D962E1-E6DF-4BD7-950E-E204D4736DE7}"/>
              </a:ext>
            </a:extLst>
          </p:cNvPr>
          <p:cNvSpPr/>
          <p:nvPr/>
        </p:nvSpPr>
        <p:spPr>
          <a:xfrm>
            <a:off x="11081337" y="1432292"/>
            <a:ext cx="806301" cy="4075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ea typeface="맑은 고딕"/>
              </a:rPr>
              <a:t>스테이지</a:t>
            </a:r>
          </a:p>
          <a:p>
            <a:pPr algn="ctr"/>
            <a:r>
              <a:rPr lang="ko-KR" altLang="en-US" sz="1000" dirty="0">
                <a:ea typeface="맑은 고딕"/>
              </a:rPr>
              <a:t>BGM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B0DFA9-9B75-4BFF-BD31-79396E2C013C}"/>
              </a:ext>
            </a:extLst>
          </p:cNvPr>
          <p:cNvSpPr/>
          <p:nvPr/>
        </p:nvSpPr>
        <p:spPr>
          <a:xfrm>
            <a:off x="1512034" y="4427129"/>
            <a:ext cx="806301" cy="4075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ea typeface="맑은 고딕"/>
              </a:rPr>
              <a:t>스테이지</a:t>
            </a:r>
          </a:p>
          <a:p>
            <a:pPr algn="ctr"/>
            <a:r>
              <a:rPr lang="ko-KR" altLang="en-US" sz="1000" dirty="0">
                <a:ea typeface="맑은 고딕"/>
              </a:rPr>
              <a:t>BGM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CEB327-2350-49AC-81CB-8DA4864A8DF6}"/>
              </a:ext>
            </a:extLst>
          </p:cNvPr>
          <p:cNvSpPr/>
          <p:nvPr/>
        </p:nvSpPr>
        <p:spPr>
          <a:xfrm>
            <a:off x="5552406" y="4427129"/>
            <a:ext cx="806301" cy="4075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ea typeface="맑은 고딕"/>
              </a:rPr>
              <a:t>스테이지</a:t>
            </a:r>
          </a:p>
          <a:p>
            <a:pPr algn="ctr"/>
            <a:r>
              <a:rPr lang="ko-KR" altLang="en-US" sz="1000" dirty="0">
                <a:ea typeface="맑은 고딕"/>
              </a:rPr>
              <a:t>BGM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F70924-0E09-4A24-B90F-76FF9A71A3BD}"/>
              </a:ext>
            </a:extLst>
          </p:cNvPr>
          <p:cNvSpPr/>
          <p:nvPr/>
        </p:nvSpPr>
        <p:spPr>
          <a:xfrm>
            <a:off x="7244754" y="4427129"/>
            <a:ext cx="806301" cy="40758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ea typeface="맑은 고딕"/>
              </a:rPr>
              <a:t>보스</a:t>
            </a:r>
          </a:p>
          <a:p>
            <a:pPr algn="ctr"/>
            <a:r>
              <a:rPr lang="ko-KR" altLang="en-US" sz="1000" dirty="0">
                <a:ea typeface="맑은 고딕"/>
              </a:rPr>
              <a:t>BGM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46A39E8-5074-477A-A03C-98E129028384}"/>
              </a:ext>
            </a:extLst>
          </p:cNvPr>
          <p:cNvSpPr/>
          <p:nvPr/>
        </p:nvSpPr>
        <p:spPr>
          <a:xfrm>
            <a:off x="3523360" y="5694175"/>
            <a:ext cx="806301" cy="4075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ea typeface="맑은 고딕"/>
              </a:rPr>
              <a:t>로비</a:t>
            </a:r>
          </a:p>
          <a:p>
            <a:pPr algn="ctr"/>
            <a:r>
              <a:rPr lang="ko-KR" altLang="en-US" sz="1000" dirty="0">
                <a:ea typeface="맑은 고딕"/>
              </a:rPr>
              <a:t>BGM</a:t>
            </a:r>
          </a:p>
        </p:txBody>
      </p:sp>
      <p:pic>
        <p:nvPicPr>
          <p:cNvPr id="47" name="그림 47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2283A175-F043-4551-AB29-00B4853A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887" y="3827448"/>
            <a:ext cx="2247014" cy="434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E55209-A8CA-4CEA-A3A3-299842810613}"/>
              </a:ext>
            </a:extLst>
          </p:cNvPr>
          <p:cNvSpPr/>
          <p:nvPr/>
        </p:nvSpPr>
        <p:spPr>
          <a:xfrm>
            <a:off x="118729" y="83287"/>
            <a:ext cx="1385934" cy="45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dirty="0">
                <a:latin typeface="맑은 고딕"/>
                <a:ea typeface="맑은 고딕"/>
              </a:rPr>
              <a:t>flow chart</a:t>
            </a:r>
            <a:endParaRPr lang="ko-KR" dirty="0"/>
          </a:p>
        </p:txBody>
      </p:sp>
      <p:pic>
        <p:nvPicPr>
          <p:cNvPr id="3" name="그림 3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D307F38B-8343-4160-A7F7-EE3BC8009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80" y="2115707"/>
            <a:ext cx="3567223" cy="1589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4" descr="오렌지, 사람이(가) 표시된 사진&#10;&#10;높은 신뢰도로 생성된 설명">
            <a:extLst>
              <a:ext uri="{FF2B5EF4-FFF2-40B4-BE49-F238E27FC236}">
                <a16:creationId xmlns:a16="http://schemas.microsoft.com/office/drawing/2014/main" id="{C8DC767D-126D-4BD6-87AE-53266A1FD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24" y="1662502"/>
            <a:ext cx="2743200" cy="360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6A9D9ADF-287D-4A99-A6DD-510F8E0B9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183" y="545140"/>
            <a:ext cx="1786935" cy="486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91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0" descr="대지, 실외, 건물, 도로이(가) 표시된 사진&#10;&#10;매우 높은 신뢰도로 생성된 설명">
            <a:extLst>
              <a:ext uri="{FF2B5EF4-FFF2-40B4-BE49-F238E27FC236}">
                <a16:creationId xmlns:a16="http://schemas.microsoft.com/office/drawing/2014/main" id="{2CB2F5D9-01D4-4CEB-B5AE-0A355360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424" y="4358683"/>
            <a:ext cx="2397642" cy="1348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87B959B3-26A2-4104-BFFA-C7EE718D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935" y="3020533"/>
            <a:ext cx="2184991" cy="1640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02809643-1A52-4ED2-AA8C-EEF67E92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59BE78A-E3EA-4451-96B5-6FAFD246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CFD751E0-7430-4ACA-A679-ECB74EA58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4098D72-B456-40CC-8C9F-D08B9DD2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77F4ACE6-DDA3-4ED6-8FEE-78FFB08E9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337B0AD-9A1D-4899-8791-EDEB9B5A1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BCA1A530-E6F6-465D-BCD0-371D816C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004A844-7D04-43E1-A29A-F8191791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20EE4868-1730-433B-AA39-A91305A4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AB5DD23-5ECB-4E0C-AC9B-C384785BA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0DF27FE-32C5-40E3-88CF-16228DBBC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DA4BF21-FA96-43DB-A077-173C5F433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9FB98CB-1E06-4CC6-B67C-4CE3403E8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F956BA4-7CC2-4E13-9E1D-0854EF4C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6C08EBB-2C97-4884-9312-EA0A6A62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262514D-691E-4344-8751-4E80F046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17406E40-244E-4DD6-94A4-E73960241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E621646-8902-4518-ADFE-798B8AF7F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C03DD73-798C-403F-B9AC-BFF84A0B1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756FE0C-DC81-49BD-AD76-1E223B686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89921AE2-097C-4DEE-A398-FCB910D60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FEEAE74D-A8B8-4601-84C4-7F01DFF4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그림 2" descr="녹색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5C7C6530-5D14-4EF8-BA9A-F51034E03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0" r="1" b="17096"/>
          <a:stretch/>
        </p:blipFill>
        <p:spPr>
          <a:xfrm>
            <a:off x="2938256" y="643467"/>
            <a:ext cx="6315487" cy="557106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FE7EC4-5465-4598-B640-F38110E61653}"/>
              </a:ext>
            </a:extLst>
          </p:cNvPr>
          <p:cNvSpPr/>
          <p:nvPr/>
        </p:nvSpPr>
        <p:spPr>
          <a:xfrm>
            <a:off x="118729" y="83287"/>
            <a:ext cx="3308654" cy="45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/>
                <a:ea typeface="맑은 고딕"/>
              </a:rPr>
              <a:t>맵 BGM </a:t>
            </a:r>
            <a:r>
              <a:rPr lang="en-US" altLang="ko-KR" dirty="0" err="1">
                <a:latin typeface="맑은 고딕"/>
                <a:ea typeface="맑은 고딕"/>
              </a:rPr>
              <a:t>디자인</a:t>
            </a:r>
          </a:p>
        </p:txBody>
      </p:sp>
      <p:pic>
        <p:nvPicPr>
          <p:cNvPr id="57" name="그림 57">
            <a:extLst>
              <a:ext uri="{FF2B5EF4-FFF2-40B4-BE49-F238E27FC236}">
                <a16:creationId xmlns:a16="http://schemas.microsoft.com/office/drawing/2014/main" id="{3A94C46B-B9F6-4546-AB1E-6FDEBF7CB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334" y="1529333"/>
            <a:ext cx="4754525" cy="88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그림 59">
            <a:extLst>
              <a:ext uri="{FF2B5EF4-FFF2-40B4-BE49-F238E27FC236}">
                <a16:creationId xmlns:a16="http://schemas.microsoft.com/office/drawing/2014/main" id="{0D4B4271-429C-4D40-9883-FB9A9B864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586" y="4359193"/>
            <a:ext cx="4719083" cy="36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그림 61">
            <a:extLst>
              <a:ext uri="{FF2B5EF4-FFF2-40B4-BE49-F238E27FC236}">
                <a16:creationId xmlns:a16="http://schemas.microsoft.com/office/drawing/2014/main" id="{5A0D4842-03AE-4222-A508-8D7480536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470" y="2735003"/>
            <a:ext cx="4940595" cy="581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그림 63">
            <a:extLst>
              <a:ext uri="{FF2B5EF4-FFF2-40B4-BE49-F238E27FC236}">
                <a16:creationId xmlns:a16="http://schemas.microsoft.com/office/drawing/2014/main" id="{C606C289-B5D8-4799-8FA9-40BE03EA3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749" y="746735"/>
            <a:ext cx="2743200" cy="40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그림 65" descr="오렌지, 실내, 하늘, 사람이(가) 표시된 사진&#10;&#10;높은 신뢰도로 생성된 설명">
            <a:extLst>
              <a:ext uri="{FF2B5EF4-FFF2-40B4-BE49-F238E27FC236}">
                <a16:creationId xmlns:a16="http://schemas.microsoft.com/office/drawing/2014/main" id="{3C6BEF72-EEB6-4A40-9F40-9907754BB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260" y="5994874"/>
            <a:ext cx="2743200" cy="361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6" descr="벽, 실내이(가) 표시된 사진&#10;&#10;높은 신뢰도로 생성된 설명">
            <a:extLst>
              <a:ext uri="{FF2B5EF4-FFF2-40B4-BE49-F238E27FC236}">
                <a16:creationId xmlns:a16="http://schemas.microsoft.com/office/drawing/2014/main" id="{F5D60FF2-7CB4-412B-A4E7-AB7ACE330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749" y="1871361"/>
            <a:ext cx="3762153" cy="1086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10">
            <a:extLst>
              <a:ext uri="{FF2B5EF4-FFF2-40B4-BE49-F238E27FC236}">
                <a16:creationId xmlns:a16="http://schemas.microsoft.com/office/drawing/2014/main" id="{FE5012B3-6348-4FCC-9E7E-8843E7A29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068" y="2961169"/>
            <a:ext cx="3547515" cy="625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1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02809643-1A52-4ED2-AA8C-EEF67E92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59BE78A-E3EA-4451-96B5-6FAFD246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CFD751E0-7430-4ACA-A679-ECB74EA58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4098D72-B456-40CC-8C9F-D08B9DD2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77F4ACE6-DDA3-4ED6-8FEE-78FFB08E9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337B0AD-9A1D-4899-8791-EDEB9B5A1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BCA1A530-E6F6-465D-BCD0-371D816C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004A844-7D04-43E1-A29A-F8191791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20EE4868-1730-433B-AA39-A91305A4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AB5DD23-5ECB-4E0C-AC9B-C384785BA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0DF27FE-32C5-40E3-88CF-16228DBBC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DA4BF21-FA96-43DB-A077-173C5F433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9FB98CB-1E06-4CC6-B67C-4CE3403E8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F956BA4-7CC2-4E13-9E1D-0854EF4C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6C08EBB-2C97-4884-9312-EA0A6A62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262514D-691E-4344-8751-4E80F046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17406E40-244E-4DD6-94A4-E73960241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E621646-8902-4518-ADFE-798B8AF7F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C03DD73-798C-403F-B9AC-BFF84A0B1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756FE0C-DC81-49BD-AD76-1E223B686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89921AE2-097C-4DEE-A398-FCB910D60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FEEAE74D-A8B8-4601-84C4-7F01DFF4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5C7C6530-5D14-4EF8-BA9A-F51034E03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0" r="1" b="1709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pic>
        <p:nvPicPr>
          <p:cNvPr id="45" name="그림 45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FF2FF835-5FAA-4A28-85C2-18F50ED0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5" y="3537729"/>
            <a:ext cx="2686050" cy="23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그림 47">
            <a:extLst>
              <a:ext uri="{FF2B5EF4-FFF2-40B4-BE49-F238E27FC236}">
                <a16:creationId xmlns:a16="http://schemas.microsoft.com/office/drawing/2014/main" id="{E36FE57B-C023-4E75-AC7C-B2DDA037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08" y="4210040"/>
            <a:ext cx="4614439" cy="58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FE7EC4-5465-4598-B640-F38110E61653}"/>
              </a:ext>
            </a:extLst>
          </p:cNvPr>
          <p:cNvSpPr/>
          <p:nvPr/>
        </p:nvSpPr>
        <p:spPr>
          <a:xfrm>
            <a:off x="118729" y="83287"/>
            <a:ext cx="3308654" cy="45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/>
                <a:ea typeface="맑은 고딕"/>
              </a:rPr>
              <a:t>캐릭터 사운드 디자인</a:t>
            </a:r>
          </a:p>
        </p:txBody>
      </p:sp>
      <p:pic>
        <p:nvPicPr>
          <p:cNvPr id="51" name="그림 51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107DEDA-5AD3-4773-AEA2-3915232A7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423" y="4877905"/>
            <a:ext cx="4320363" cy="50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그림 53">
            <a:extLst>
              <a:ext uri="{FF2B5EF4-FFF2-40B4-BE49-F238E27FC236}">
                <a16:creationId xmlns:a16="http://schemas.microsoft.com/office/drawing/2014/main" id="{03CDB078-A4D9-4127-8B5E-F67E788D4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65" y="5768896"/>
            <a:ext cx="2743200" cy="583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그림 55">
            <a:extLst>
              <a:ext uri="{FF2B5EF4-FFF2-40B4-BE49-F238E27FC236}">
                <a16:creationId xmlns:a16="http://schemas.microsoft.com/office/drawing/2014/main" id="{10EF80DC-DA48-4520-A71E-465E04653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493" y="2198690"/>
            <a:ext cx="2690038" cy="334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6" descr="대지, 의류, 스케이트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254F7D2B-8C7B-4502-BFF3-0C16DB65F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510" y="5310740"/>
            <a:ext cx="1278123" cy="1278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10">
            <a:extLst>
              <a:ext uri="{FF2B5EF4-FFF2-40B4-BE49-F238E27FC236}">
                <a16:creationId xmlns:a16="http://schemas.microsoft.com/office/drawing/2014/main" id="{0C6EB310-F13D-400B-A40C-7BF30D0A01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8143" y="6311533"/>
            <a:ext cx="5002618" cy="446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4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21D62944-7259-4E33-9CC7-E2A6292300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470" y="1288129"/>
            <a:ext cx="4045688" cy="43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38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02809643-1A52-4ED2-AA8C-EEF67E92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59BE78A-E3EA-4451-96B5-6FAFD246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CFD751E0-7430-4ACA-A679-ECB74EA58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4098D72-B456-40CC-8C9F-D08B9DD2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77F4ACE6-DDA3-4ED6-8FEE-78FFB08E9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337B0AD-9A1D-4899-8791-EDEB9B5A1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BCA1A530-E6F6-465D-BCD0-371D816C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004A844-7D04-43E1-A29A-F8191791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20EE4868-1730-433B-AA39-A91305A4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AB5DD23-5ECB-4E0C-AC9B-C384785BA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0DF27FE-32C5-40E3-88CF-16228DBBC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DA4BF21-FA96-43DB-A077-173C5F433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9FB98CB-1E06-4CC6-B67C-4CE3403E8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F956BA4-7CC2-4E13-9E1D-0854EF4C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6C08EBB-2C97-4884-9312-EA0A6A62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262514D-691E-4344-8751-4E80F046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17406E40-244E-4DD6-94A4-E73960241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E621646-8902-4518-ADFE-798B8AF7F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C03DD73-798C-403F-B9AC-BFF84A0B1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756FE0C-DC81-49BD-AD76-1E223B686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89921AE2-097C-4DEE-A398-FCB910D60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FEEAE74D-A8B8-4601-84C4-7F01DFF4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5C7C6530-5D14-4EF8-BA9A-F51034E03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0" r="1" b="17096"/>
          <a:stretch/>
        </p:blipFill>
        <p:spPr>
          <a:xfrm>
            <a:off x="2196254" y="643467"/>
            <a:ext cx="7799492" cy="557106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FE7EC4-5465-4598-B640-F38110E61653}"/>
              </a:ext>
            </a:extLst>
          </p:cNvPr>
          <p:cNvSpPr/>
          <p:nvPr/>
        </p:nvSpPr>
        <p:spPr>
          <a:xfrm>
            <a:off x="118729" y="83287"/>
            <a:ext cx="3308654" cy="45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/>
                <a:ea typeface="맑은 고딕"/>
              </a:rPr>
              <a:t>캐릭터 사운드 디자인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EDAFA2-DFA2-4C61-8204-DB3C065914B7}"/>
              </a:ext>
            </a:extLst>
          </p:cNvPr>
          <p:cNvSpPr/>
          <p:nvPr/>
        </p:nvSpPr>
        <p:spPr>
          <a:xfrm>
            <a:off x="118729" y="83287"/>
            <a:ext cx="3308654" cy="45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latin typeface="맑은 고딕"/>
                <a:ea typeface="맑은 고딕"/>
              </a:rPr>
              <a:t>크리쳐 사운드 디자인 (1)</a:t>
            </a:r>
          </a:p>
        </p:txBody>
      </p:sp>
      <p:pic>
        <p:nvPicPr>
          <p:cNvPr id="5" name="그림 6" descr="실내, 테이블, 개체이(가) 표시된 사진&#10;&#10;높은 신뢰도로 생성된 설명">
            <a:extLst>
              <a:ext uri="{FF2B5EF4-FFF2-40B4-BE49-F238E27FC236}">
                <a16:creationId xmlns:a16="http://schemas.microsoft.com/office/drawing/2014/main" id="{4021AED3-40BF-4AAE-9B27-1989DEED6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702" y="4541367"/>
            <a:ext cx="2743200" cy="1514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ADA4408C-C0D8-4410-AF64-5159C5E5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634" y="5872612"/>
            <a:ext cx="4152013" cy="48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10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D3E72357-3D55-4C9B-9336-476F4AFA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2" y="5168943"/>
            <a:ext cx="5224130" cy="463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4">
            <a:extLst>
              <a:ext uri="{FF2B5EF4-FFF2-40B4-BE49-F238E27FC236}">
                <a16:creationId xmlns:a16="http://schemas.microsoft.com/office/drawing/2014/main" id="{4DCE7AC3-C5E0-45C2-B85E-2488F6C50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144" y="424416"/>
            <a:ext cx="1325526" cy="99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8" descr="사람이(가) 표시된 사진&#10;&#10;높은 신뢰도로 생성된 설명">
            <a:extLst>
              <a:ext uri="{FF2B5EF4-FFF2-40B4-BE49-F238E27FC236}">
                <a16:creationId xmlns:a16="http://schemas.microsoft.com/office/drawing/2014/main" id="{8A585CF8-567C-4128-A1C8-ABD5474AA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91" y="1169705"/>
            <a:ext cx="2743200" cy="389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65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02809643-1A52-4ED2-AA8C-EEF67E92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59BE78A-E3EA-4451-96B5-6FAFD246E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CFD751E0-7430-4ACA-A679-ECB74EA58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4098D72-B456-40CC-8C9F-D08B9DD2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77F4ACE6-DDA3-4ED6-8FEE-78FFB08E9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4337B0AD-9A1D-4899-8791-EDEB9B5A1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BCA1A530-E6F6-465D-BCD0-371D816C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004A844-7D04-43E1-A29A-F8191791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20EE4868-1730-433B-AA39-A91305A49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AB5DD23-5ECB-4E0C-AC9B-C384785BA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30DF27FE-32C5-40E3-88CF-16228DBBC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DA4BF21-FA96-43DB-A077-173C5F433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9FB98CB-1E06-4CC6-B67C-4CE3403E8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F956BA4-7CC2-4E13-9E1D-0854EF4CB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6C08EBB-2C97-4884-9312-EA0A6A62A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262514D-691E-4344-8751-4E80F046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17406E40-244E-4DD6-94A4-E73960241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E621646-8902-4518-ADFE-798B8AF7F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C03DD73-798C-403F-B9AC-BFF84A0B1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756FE0C-DC81-49BD-AD76-1E223B686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89921AE2-097C-4DEE-A398-FCB910D60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FEEAE74D-A8B8-4601-84C4-7F01DFF4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5C7C6530-5D14-4EF8-BA9A-F51034E03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0" r="1" b="17096"/>
          <a:stretch/>
        </p:blipFill>
        <p:spPr>
          <a:xfrm>
            <a:off x="2541812" y="699177"/>
            <a:ext cx="7799492" cy="545964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FE7EC4-5465-4598-B640-F38110E61653}"/>
              </a:ext>
            </a:extLst>
          </p:cNvPr>
          <p:cNvSpPr/>
          <p:nvPr/>
        </p:nvSpPr>
        <p:spPr>
          <a:xfrm>
            <a:off x="118729" y="83287"/>
            <a:ext cx="3308654" cy="45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맑은 고딕"/>
                <a:ea typeface="맑은 고딕"/>
              </a:rPr>
              <a:t>캐릭터 사운드 디자인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EDAFA2-DFA2-4C61-8204-DB3C065914B7}"/>
              </a:ext>
            </a:extLst>
          </p:cNvPr>
          <p:cNvSpPr/>
          <p:nvPr/>
        </p:nvSpPr>
        <p:spPr>
          <a:xfrm>
            <a:off x="118729" y="83287"/>
            <a:ext cx="3308654" cy="45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latin typeface="맑은 고딕"/>
                <a:ea typeface="맑은 고딕"/>
              </a:rPr>
              <a:t>크리쳐 사운드 디자인 (2)</a:t>
            </a:r>
          </a:p>
        </p:txBody>
      </p:sp>
      <p:pic>
        <p:nvPicPr>
          <p:cNvPr id="3" name="그림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C4BCE965-58FF-478D-B531-0C8C5FBA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58" y="1491540"/>
            <a:ext cx="3646967" cy="490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431EECB4-A76C-40B6-B7B3-0B86D32D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005" y="5746604"/>
            <a:ext cx="4311503" cy="64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10" descr="실내, 케이크, 테이블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4A17F7C8-A63C-48F8-9B2C-E3D2C326B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981" y="4110099"/>
            <a:ext cx="2743200" cy="1756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4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6B9E1A9D-73A7-4E9F-8F0C-C860C18CF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958" y="5517294"/>
            <a:ext cx="3886200" cy="45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8">
            <a:extLst>
              <a:ext uri="{FF2B5EF4-FFF2-40B4-BE49-F238E27FC236}">
                <a16:creationId xmlns:a16="http://schemas.microsoft.com/office/drawing/2014/main" id="{CF56DBDA-B780-4562-913C-80B9DE889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795" y="2886167"/>
            <a:ext cx="4107712" cy="48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697186"/>
      </p:ext>
    </p:extLst>
  </p:cSld>
  <p:clrMapOvr>
    <a:masterClrMapping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아틀라스</vt:lpstr>
      <vt:lpstr>고릴라 박스 사운드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558</cp:revision>
  <dcterms:created xsi:type="dcterms:W3CDTF">2012-07-30T17:18:39Z</dcterms:created>
  <dcterms:modified xsi:type="dcterms:W3CDTF">2019-04-25T03:23:28Z</dcterms:modified>
</cp:coreProperties>
</file>